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 /><Relationship Id="rId2" Type="http://schemas.openxmlformats.org/package/2006/relationships/metadata/thumbnail" Target="docProps/thumbnail.jpeg" /><Relationship Id="rId1" Type="http://schemas.openxmlformats.org/officeDocument/2006/relationships/officeDocument" Target="ppt/presentation.xml" /><Relationship Id="rId4" Type="http://schemas.openxmlformats.org/officeDocument/2006/relationships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64" r:id="rId2"/>
    <p:sldId id="263" r:id="rId3"/>
    <p:sldId id="259" r:id="rId4"/>
    <p:sldId id="256" r:id="rId5"/>
    <p:sldId id="261" r:id="rId6"/>
    <p:sldId id="257" r:id="rId7"/>
    <p:sldId id="262" r:id="rId8"/>
    <p:sldId id="258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4660"/>
  </p:normalViewPr>
  <p:slideViewPr>
    <p:cSldViewPr snapToGrid="0">
      <p:cViewPr varScale="1">
        <p:scale>
          <a:sx n="61" d="100"/>
          <a:sy n="61" d="100"/>
        </p:scale>
        <p:origin x="109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theme" Target="theme/theme1.xml" /><Relationship Id="rId3" Type="http://schemas.openxmlformats.org/officeDocument/2006/relationships/slide" Target="slides/slide2.xml" /><Relationship Id="rId7" Type="http://schemas.openxmlformats.org/officeDocument/2006/relationships/slide" Target="slides/slide6.xml" /><Relationship Id="rId12" Type="http://schemas.openxmlformats.org/officeDocument/2006/relationships/viewProps" Target="viewProps.xml" /><Relationship Id="rId2" Type="http://schemas.openxmlformats.org/officeDocument/2006/relationships/slide" Target="slides/slide1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presProps" Target="presProps.xml" /><Relationship Id="rId5" Type="http://schemas.openxmlformats.org/officeDocument/2006/relationships/slide" Target="slides/slide4.xml" /><Relationship Id="rId10" Type="http://schemas.openxmlformats.org/officeDocument/2006/relationships/notesMaster" Target="notesMasters/notesMaster1.xml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tableStyles" Target="tableStyles.xml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328E21-C088-40B7-BDC3-F924130E79D4}" type="datetimeFigureOut">
              <a:rPr lang="en-US" smtClean="0"/>
              <a:t>2/23/2025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BA45BE-ECDD-4399-9398-0EB3E71AAD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197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BA45BE-ECDD-4399-9398-0EB3E71AADD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3554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D969F2-0FBD-C072-730B-4091034CEF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36F732F-1025-BD10-327A-4315FF7EA2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C63E98-BBD3-D434-7F53-0E1E163306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AC425-870B-4F32-8C69-6ABFF0E6517F}" type="datetimeFigureOut">
              <a:rPr lang="en-US" smtClean="0"/>
              <a:t>2/23/2025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B1563C-B07A-F4F4-B479-0A9C5F555D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A33C16-3BE7-D601-870C-19BDE1E462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CDCA4-5895-4165-919E-AB2849810D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3718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C4A0A7-986D-3AAB-DD3B-532D66E1A0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736AE6-130F-FB68-B3C7-DE25741156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BD8CCF-2803-80E0-680E-9353ACC569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AC425-870B-4F32-8C69-6ABFF0E6517F}" type="datetimeFigureOut">
              <a:rPr lang="en-US" smtClean="0"/>
              <a:t>2/23/2025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8C16EE-C8FC-87C5-9A22-E2DEBDC7B2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47B03E-4763-C68C-8D96-861C88C02A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CDCA4-5895-4165-919E-AB2849810D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1746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B5C0B98-F63B-C5D5-824B-061A1C5691D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72978F-F672-1EAE-65B3-047A153922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F13A35-E4D6-AB24-B66E-8EEDB7C693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AC425-870B-4F32-8C69-6ABFF0E6517F}" type="datetimeFigureOut">
              <a:rPr lang="en-US" smtClean="0"/>
              <a:t>2/23/2025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EB7525-26E8-3F9C-A714-CE9CC52659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D2CBDE-4180-3CB6-9F48-492ACCBAE4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CDCA4-5895-4165-919E-AB2849810D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4174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C3E74-E1B3-4D14-D8F4-BE0C4A9970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EBA942-2DDE-DF49-C037-7A54EB0856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10F67B-FCE8-128A-95DB-6E114C1C7C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AC425-870B-4F32-8C69-6ABFF0E6517F}" type="datetimeFigureOut">
              <a:rPr lang="en-US" smtClean="0"/>
              <a:t>2/23/2025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F126FB-7A92-910E-3ACC-ED810298F8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779930-938A-3A8D-8143-43EB5752A3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CDCA4-5895-4165-919E-AB2849810D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5983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7F311E-9C99-6BC3-CEC3-0667C4D331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806C03-3B1E-D8E1-A94A-C292CD9842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150188-E4E2-F0EC-F800-6FE53D38D7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AC425-870B-4F32-8C69-6ABFF0E6517F}" type="datetimeFigureOut">
              <a:rPr lang="en-US" smtClean="0"/>
              <a:t>2/23/2025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C61D4A-E782-00B0-4E15-A517F5AC1B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E16EC1-A676-3DD6-8A98-ED1A27C7D2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CDCA4-5895-4165-919E-AB2849810D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3112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C3AF5-E18C-1166-FEBD-C7D171536E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A37F7B-B161-4FBF-FD53-1AA3FB7DA3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4016DB-89CE-C4EC-C10E-950B87EA1B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DD4178-64A6-2F3E-9EAA-A876DA6271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AC425-870B-4F32-8C69-6ABFF0E6517F}" type="datetimeFigureOut">
              <a:rPr lang="en-US" smtClean="0"/>
              <a:t>2/23/2025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4FB004-581C-6810-7BFD-DC7E838421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1B6E41-45FF-1B91-A827-3A28EF096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CDCA4-5895-4165-919E-AB2849810D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2066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90F77D-2C9C-311E-8DF9-9B6E9EB6A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2F80DE-49E4-726E-854D-B938AC4BD0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E9947C-59FF-3ED6-B266-A8E82A23F5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332FC9-B74D-F799-87D4-2A45FA5283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BBDF9A9-56FE-EE83-8F0A-01C10418EB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55F2392-8682-D7D7-11D4-6BEFA882FD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AC425-870B-4F32-8C69-6ABFF0E6517F}" type="datetimeFigureOut">
              <a:rPr lang="en-US" smtClean="0"/>
              <a:t>2/23/2025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58D4597-905E-9BA3-F962-0CD57B15BC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D57890B-FE5A-FBDE-CDC2-AD342B6A3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CDCA4-5895-4165-919E-AB2849810D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7114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F0666-B978-44DB-C975-31D4F9C342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B0FBB7B-FFF3-85A8-D891-85DD8467F4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AC425-870B-4F32-8C69-6ABFF0E6517F}" type="datetimeFigureOut">
              <a:rPr lang="en-US" smtClean="0"/>
              <a:t>2/23/2025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39A40A-5EA0-8A52-9980-7CDE79FEB6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7945EC-F2DE-8875-FF26-5DEEF21FF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CDCA4-5895-4165-919E-AB2849810D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8848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420F0B1-D43F-257F-4862-1B7DE0FEC0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AC425-870B-4F32-8C69-6ABFF0E6517F}" type="datetimeFigureOut">
              <a:rPr lang="en-US" smtClean="0"/>
              <a:t>2/23/2025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33757-58A7-4F6D-285C-511B263E15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1216FC-B21A-D779-531B-27C742AC2C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CDCA4-5895-4165-919E-AB2849810D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4359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00E9CB-CBDE-1770-FC26-61BDAC51EC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5C57A2-24C8-CA69-473F-9F2DE03A95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38C016-C32F-D9A2-393F-C235829D4F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5F3F5D-D745-8A3F-2534-447CC4D1DC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AC425-870B-4F32-8C69-6ABFF0E6517F}" type="datetimeFigureOut">
              <a:rPr lang="en-US" smtClean="0"/>
              <a:t>2/23/2025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EF9198-2B7C-7D10-609F-FDB5B0D83E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D1EFDC-BBED-691F-AD04-11827A3E90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CDCA4-5895-4165-919E-AB2849810D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3567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15416B-EB2C-F252-457D-1F4E46B7CE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A09D458-985E-D5EF-3592-3E87F105FC5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ADA139-B853-F9A2-1DD6-026EDC4A2F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45E9C2-F326-348D-1AA3-13FEFF8F44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AC425-870B-4F32-8C69-6ABFF0E6517F}" type="datetimeFigureOut">
              <a:rPr lang="en-US" smtClean="0"/>
              <a:t>2/23/2025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160D9B-D2AE-E303-5F9C-1A4F4D5055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BAF636-CD8B-02EC-1443-563C407BC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CDCA4-5895-4165-919E-AB2849810D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4230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A304A52-D3E5-BE22-2237-2D8B8A37B0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5B06C7-C38D-0688-A6C8-E6093A1230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45BCB7-8FEA-EA43-7A93-3817F6AE83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A2AC425-870B-4F32-8C69-6ABFF0E6517F}" type="datetimeFigureOut">
              <a:rPr lang="en-US" smtClean="0"/>
              <a:t>2/23/2025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37B072-3470-C906-C304-E28EB67518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9462C9-A815-4B44-9368-CBD800AD1C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C3CDCA4-5895-4165-919E-AB2849810D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2248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 /><Relationship Id="rId1" Type="http://schemas.openxmlformats.org/officeDocument/2006/relationships/slideLayout" Target="../slideLayouts/slideLayout2.xml" 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 /><Relationship Id="rId2" Type="http://schemas.openxmlformats.org/officeDocument/2006/relationships/image" Target="../media/image2.jpeg" /><Relationship Id="rId1" Type="http://schemas.openxmlformats.org/officeDocument/2006/relationships/slideLayout" Target="../slideLayouts/slideLayout1.xml" /><Relationship Id="rId5" Type="http://schemas.openxmlformats.org/officeDocument/2006/relationships/image" Target="../media/image5.jpeg" /><Relationship Id="rId4" Type="http://schemas.openxmlformats.org/officeDocument/2006/relationships/image" Target="../media/image4.jpeg" 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 /><Relationship Id="rId2" Type="http://schemas.openxmlformats.org/officeDocument/2006/relationships/image" Target="../media/image6.jpeg" /><Relationship Id="rId1" Type="http://schemas.openxmlformats.org/officeDocument/2006/relationships/slideLayout" Target="../slideLayouts/slideLayout1.xml" 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 /><Relationship Id="rId2" Type="http://schemas.openxmlformats.org/officeDocument/2006/relationships/image" Target="../media/image8.png" /><Relationship Id="rId1" Type="http://schemas.openxmlformats.org/officeDocument/2006/relationships/slideLayout" Target="../slideLayouts/slideLayout1.xml" /><Relationship Id="rId5" Type="http://schemas.openxmlformats.org/officeDocument/2006/relationships/image" Target="../media/image11.png" /><Relationship Id="rId4" Type="http://schemas.openxmlformats.org/officeDocument/2006/relationships/image" Target="../media/image10.png" 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 /><Relationship Id="rId2" Type="http://schemas.openxmlformats.org/officeDocument/2006/relationships/image" Target="../media/image12.jpeg" /><Relationship Id="rId1" Type="http://schemas.openxmlformats.org/officeDocument/2006/relationships/slideLayout" Target="../slideLayouts/slideLayout1.xml" 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 /><Relationship Id="rId2" Type="http://schemas.openxmlformats.org/officeDocument/2006/relationships/notesSlide" Target="../notesSlides/notesSlide1.xml" /><Relationship Id="rId1" Type="http://schemas.openxmlformats.org/officeDocument/2006/relationships/slideLayout" Target="../slideLayouts/slideLayout1.xml" /><Relationship Id="rId6" Type="http://schemas.openxmlformats.org/officeDocument/2006/relationships/image" Target="../media/image17.png" /><Relationship Id="rId5" Type="http://schemas.openxmlformats.org/officeDocument/2006/relationships/image" Target="../media/image16.png" /><Relationship Id="rId4" Type="http://schemas.openxmlformats.org/officeDocument/2006/relationships/image" Target="../media/image15.png" 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 /><Relationship Id="rId2" Type="http://schemas.openxmlformats.org/officeDocument/2006/relationships/image" Target="../media/image18.PNG" /><Relationship Id="rId1" Type="http://schemas.openxmlformats.org/officeDocument/2006/relationships/slideLayout" Target="../slideLayouts/slideLayout1.xml" /><Relationship Id="rId5" Type="http://schemas.openxmlformats.org/officeDocument/2006/relationships/image" Target="../media/image21.jpg" /><Relationship Id="rId4" Type="http://schemas.openxmlformats.org/officeDocument/2006/relationships/image" Target="../media/image20.PNG" 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 /><Relationship Id="rId1" Type="http://schemas.openxmlformats.org/officeDocument/2006/relationships/slideLayout" Target="../slideLayouts/slideLayout1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9BD9D0-F946-0744-EE15-232DA3C77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diagram of swot analysis&#10;&#10;AI-generated content may be incorrect.">
            <a:extLst>
              <a:ext uri="{FF2B5EF4-FFF2-40B4-BE49-F238E27FC236}">
                <a16:creationId xmlns:a16="http://schemas.microsoft.com/office/drawing/2014/main" id="{FC18D0AE-9A1D-27E2-5FE7-9795B3FE31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3768798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201E0F-8F51-EB3A-937B-E1F23C346B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181612-8D29-C89D-BA6C-9C48800159B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CCBD021-3521-1607-D273-F01E299C4A4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screen shot of a phone&#10;&#10;AI-generated content may be incorrect.">
            <a:extLst>
              <a:ext uri="{FF2B5EF4-FFF2-40B4-BE49-F238E27FC236}">
                <a16:creationId xmlns:a16="http://schemas.microsoft.com/office/drawing/2014/main" id="{EC25EDF4-662F-EC21-082D-9E772195AD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5956" y="0"/>
            <a:ext cx="3167539" cy="6858000"/>
          </a:xfrm>
          <a:prstGeom prst="rect">
            <a:avLst/>
          </a:prstGeom>
        </p:spPr>
      </p:pic>
      <p:pic>
        <p:nvPicPr>
          <p:cNvPr id="7" name="Picture 6" descr="A screenshot of a social media account&#10;&#10;AI-generated content may be incorrect.">
            <a:extLst>
              <a:ext uri="{FF2B5EF4-FFF2-40B4-BE49-F238E27FC236}">
                <a16:creationId xmlns:a16="http://schemas.microsoft.com/office/drawing/2014/main" id="{F4F4AADA-060F-0AB3-DEFE-A83CFDF704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1681" y="0"/>
            <a:ext cx="3167539" cy="6858000"/>
          </a:xfrm>
          <a:prstGeom prst="rect">
            <a:avLst/>
          </a:prstGeom>
        </p:spPr>
      </p:pic>
      <p:pic>
        <p:nvPicPr>
          <p:cNvPr id="9" name="Picture 8" descr="A screenshot of a phone&#10;&#10;AI-generated content may be incorrect.">
            <a:extLst>
              <a:ext uri="{FF2B5EF4-FFF2-40B4-BE49-F238E27FC236}">
                <a16:creationId xmlns:a16="http://schemas.microsoft.com/office/drawing/2014/main" id="{C891A0B3-98A9-BC72-1918-374A926D02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6044" y="0"/>
            <a:ext cx="2935956" cy="6858000"/>
          </a:xfrm>
          <a:prstGeom prst="rect">
            <a:avLst/>
          </a:prstGeom>
        </p:spPr>
      </p:pic>
      <p:pic>
        <p:nvPicPr>
          <p:cNvPr id="11" name="Picture 10" descr="A screenshot of a phone&#10;&#10;AI-generated content may be incorrect.">
            <a:extLst>
              <a:ext uri="{FF2B5EF4-FFF2-40B4-BE49-F238E27FC236}">
                <a16:creationId xmlns:a16="http://schemas.microsoft.com/office/drawing/2014/main" id="{3B25561A-E952-9F90-0850-267D61481B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9769" y="0"/>
            <a:ext cx="29957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3667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CB86B4-6D02-A633-5E9B-295E68C725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03C1CB-B031-A4B5-0149-E8080CEE44A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0C1D9A-72D7-4321-34E1-697913017DF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 descr="A screenshot of a phone&#10;&#10;AI-generated content may be incorrect.">
            <a:extLst>
              <a:ext uri="{FF2B5EF4-FFF2-40B4-BE49-F238E27FC236}">
                <a16:creationId xmlns:a16="http://schemas.microsoft.com/office/drawing/2014/main" id="{5697D415-E262-7D6A-5EDE-FE869906F7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8726" y="0"/>
            <a:ext cx="6163274" cy="6858000"/>
          </a:xfrm>
          <a:prstGeom prst="rect">
            <a:avLst/>
          </a:prstGeom>
        </p:spPr>
      </p:pic>
      <p:pic>
        <p:nvPicPr>
          <p:cNvPr id="7" name="Picture 6" descr="A screenshot of a social media post&#10;&#10;AI-generated content may be incorrect.">
            <a:extLst>
              <a:ext uri="{FF2B5EF4-FFF2-40B4-BE49-F238E27FC236}">
                <a16:creationId xmlns:a16="http://schemas.microsoft.com/office/drawing/2014/main" id="{F080AD69-0C2B-D861-3F79-658395CC9D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0287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6796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476EFA-FA41-CDA8-51E8-F85F627566B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D00DDD3-306E-5989-0E14-950AEB31E69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3" name="Picture 1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58D161C-D7A5-B85E-79B4-F7EE393683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7" r="5779"/>
          <a:stretch/>
        </p:blipFill>
        <p:spPr>
          <a:xfrm>
            <a:off x="5880539" y="44565"/>
            <a:ext cx="5927834" cy="3211398"/>
          </a:xfrm>
          <a:prstGeom prst="rect">
            <a:avLst/>
          </a:prstGeom>
        </p:spPr>
      </p:pic>
      <p:pic>
        <p:nvPicPr>
          <p:cNvPr id="15" name="Picture 14" descr="A screenshot of a social media post&#10;&#10;AI-generated content may be incorrect.">
            <a:extLst>
              <a:ext uri="{FF2B5EF4-FFF2-40B4-BE49-F238E27FC236}">
                <a16:creationId xmlns:a16="http://schemas.microsoft.com/office/drawing/2014/main" id="{1E8E617E-FB0E-0F11-6A4E-5C303DB29C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79" r="5876"/>
          <a:stretch/>
        </p:blipFill>
        <p:spPr>
          <a:xfrm>
            <a:off x="0" y="3509963"/>
            <a:ext cx="5880539" cy="3303473"/>
          </a:xfrm>
          <a:prstGeom prst="rect">
            <a:avLst/>
          </a:prstGeom>
        </p:spPr>
      </p:pic>
      <p:pic>
        <p:nvPicPr>
          <p:cNvPr id="21" name="Picture 2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CD1656E-B487-F084-B964-0B3EB38761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05" r="9420"/>
          <a:stretch/>
        </p:blipFill>
        <p:spPr>
          <a:xfrm>
            <a:off x="0" y="-19606"/>
            <a:ext cx="5988467" cy="3621644"/>
          </a:xfrm>
          <a:prstGeom prst="rect">
            <a:avLst/>
          </a:prstGeom>
        </p:spPr>
      </p:pic>
      <p:pic>
        <p:nvPicPr>
          <p:cNvPr id="23" name="Picture 22" descr="A screenshot of a chat&#10;&#10;AI-generated content may be incorrect.">
            <a:extLst>
              <a:ext uri="{FF2B5EF4-FFF2-40B4-BE49-F238E27FC236}">
                <a16:creationId xmlns:a16="http://schemas.microsoft.com/office/drawing/2014/main" id="{CE02F5A1-E81F-5518-495D-16B327647D9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90" t="-1347" r="6810" b="1347"/>
          <a:stretch/>
        </p:blipFill>
        <p:spPr>
          <a:xfrm>
            <a:off x="6096000" y="3418849"/>
            <a:ext cx="6096000" cy="3435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4668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F182D3-D2E2-E65A-F8AC-F572B903FC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F3B84E-4748-162B-C656-D3F18C80ADE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970B95-83D0-91F6-0123-607A5AF161B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AFE8B1B-1550-8232-799D-ACFE41BD5B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39490"/>
            <a:ext cx="12192000" cy="3436620"/>
          </a:xfrm>
          <a:prstGeom prst="rect">
            <a:avLst/>
          </a:prstGeom>
        </p:spPr>
      </p:pic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A28E7E8-A655-8DB3-05D6-C80C74C82E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933" b="-12671"/>
          <a:stretch/>
        </p:blipFill>
        <p:spPr>
          <a:xfrm>
            <a:off x="0" y="0"/>
            <a:ext cx="12192000" cy="3693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6119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A4C3D2-3163-F60D-BE5C-E1C88E0ACB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11D6C-82ED-3B78-48C3-7E084D97223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DCAA3A-9E36-843C-95D8-899D8CB984B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 descr="A screen shot of a computer screen&#10;&#10;AI-generated content may be incorrect.">
            <a:extLst>
              <a:ext uri="{FF2B5EF4-FFF2-40B4-BE49-F238E27FC236}">
                <a16:creationId xmlns:a16="http://schemas.microsoft.com/office/drawing/2014/main" id="{BE90183B-DBD3-96BD-ACDC-7A62E19ABF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06"/>
          <a:stretch/>
        </p:blipFill>
        <p:spPr>
          <a:xfrm>
            <a:off x="5644619" y="-27781"/>
            <a:ext cx="6547381" cy="3537744"/>
          </a:xfrm>
          <a:prstGeom prst="rect">
            <a:avLst/>
          </a:prstGeom>
        </p:spPr>
      </p:pic>
      <p:pic>
        <p:nvPicPr>
          <p:cNvPr id="7" name="Picture 6" descr="A screenshot of a social media post&#10;&#10;AI-generated content may be incorrect.">
            <a:extLst>
              <a:ext uri="{FF2B5EF4-FFF2-40B4-BE49-F238E27FC236}">
                <a16:creationId xmlns:a16="http://schemas.microsoft.com/office/drawing/2014/main" id="{10A00633-7FE3-F0DF-8B68-9A92C6AE1F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81"/>
          <a:stretch/>
        </p:blipFill>
        <p:spPr>
          <a:xfrm>
            <a:off x="0" y="3509963"/>
            <a:ext cx="6309360" cy="3348037"/>
          </a:xfrm>
          <a:prstGeom prst="rect">
            <a:avLst/>
          </a:prstGeom>
        </p:spPr>
      </p:pic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E9B7CA6-CFB6-F61F-B822-1FB996A92A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27"/>
          <a:stretch/>
        </p:blipFill>
        <p:spPr>
          <a:xfrm>
            <a:off x="0" y="25676"/>
            <a:ext cx="5644619" cy="3348036"/>
          </a:xfrm>
          <a:prstGeom prst="rect">
            <a:avLst/>
          </a:prstGeom>
        </p:spPr>
      </p:pic>
      <p:pic>
        <p:nvPicPr>
          <p:cNvPr id="11" name="Picture 1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5B3CDDF-1135-F244-F7E8-F522CB1BAC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750"/>
          <a:stretch/>
        </p:blipFill>
        <p:spPr>
          <a:xfrm>
            <a:off x="6309360" y="3509963"/>
            <a:ext cx="5882640" cy="3414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2324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A243D6-C632-4FC0-AE8A-B40FA36A81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1D8A97-68AA-8EBF-B04C-76BE381B70E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DED218-320F-0F88-9679-19A90DFE29E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8E80CD-0D77-9C6A-1B64-BA8BABCE03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192" y="2955246"/>
            <a:ext cx="6341807" cy="3898333"/>
          </a:xfrm>
          <a:prstGeom prst="rect">
            <a:avLst/>
          </a:prstGeom>
        </p:spPr>
      </p:pic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DFFF3BF-5024-0A41-133D-564D469E97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955246"/>
            <a:ext cx="5850192" cy="3947426"/>
          </a:xfrm>
          <a:prstGeom prst="rect">
            <a:avLst/>
          </a:prstGeom>
        </p:spPr>
      </p:pic>
      <p:pic>
        <p:nvPicPr>
          <p:cNvPr id="10" name="Picture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80B14C6-FEE3-9BA7-4869-E3F8F378CC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850193" cy="2955246"/>
          </a:xfrm>
          <a:prstGeom prst="rect">
            <a:avLst/>
          </a:prstGeom>
        </p:spPr>
      </p:pic>
      <p:pic>
        <p:nvPicPr>
          <p:cNvPr id="12" name="Picture 11" descr="A screenshot of a phone&#10;&#10;AI-generated content may be incorrect.">
            <a:extLst>
              <a:ext uri="{FF2B5EF4-FFF2-40B4-BE49-F238E27FC236}">
                <a16:creationId xmlns:a16="http://schemas.microsoft.com/office/drawing/2014/main" id="{BFDF5914-2119-B029-0B1D-657DA2DA04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191" y="1"/>
            <a:ext cx="6341808" cy="3255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8535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7D6EE8-0D8E-6440-3171-33103A4F6B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5D2FC8-1BCE-33BF-B26E-1F30F676A2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48B4146-3414-B0DB-BBD9-700D564E625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screenshot of a video game&#10;&#10;AI-generated content may be incorrect.">
            <a:extLst>
              <a:ext uri="{FF2B5EF4-FFF2-40B4-BE49-F238E27FC236}">
                <a16:creationId xmlns:a16="http://schemas.microsoft.com/office/drawing/2014/main" id="{E6AD6AC7-39A9-01FE-585D-FFBF38A835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95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9347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</TotalTime>
  <Words>1</Words>
  <Application>Microsoft Office PowerPoint</Application>
  <PresentationFormat>Widescreen</PresentationFormat>
  <Paragraphs>1</Paragraphs>
  <Slides>8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Shimaa Fathy</dc:creator>
  <cp:lastModifiedBy>Shimaa Fathy</cp:lastModifiedBy>
  <cp:revision>3</cp:revision>
  <dcterms:created xsi:type="dcterms:W3CDTF">2025-02-22T18:32:02Z</dcterms:created>
  <dcterms:modified xsi:type="dcterms:W3CDTF">2025-02-23T20:25:47Z</dcterms:modified>
</cp:coreProperties>
</file>